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twiri, Kristal M CIV NAS Meridian, N91" initials="MKMCNMN" lastIdx="0" clrIdx="0">
    <p:extLst>
      <p:ext uri="{19B8F6BF-5375-455C-9EA6-DF929625EA0E}">
        <p15:presenceInfo xmlns:p15="http://schemas.microsoft.com/office/powerpoint/2012/main" userId="S-1-5-21-1801674531-2146617017-725345543-9662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00FF"/>
    <a:srgbClr val="FF33CC"/>
    <a:srgbClr val="FF3399"/>
    <a:srgbClr val="66FF99"/>
    <a:srgbClr val="99FF99"/>
    <a:srgbClr val="00FF00"/>
    <a:srgbClr val="00FF99"/>
    <a:srgbClr val="CC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  <p:txBody>
          <a:bodyPr lIns="93317" tIns="46659" rIns="93317" bIns="46659"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17" tIns="46659" rIns="93317" bIns="4665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19471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136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roject1SmallACT" TargetMode="External"/><Relationship Id="rId2" Type="http://schemas.openxmlformats.org/officeDocument/2006/relationships/hyperlink" Target="https://us-west-2-02850030-view.menlosecurity.com/https:/www.suicideispreventable.org/back-to-school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user/navstress" TargetMode="External"/><Relationship Id="rId5" Type="http://schemas.openxmlformats.org/officeDocument/2006/relationships/hyperlink" Target="http://www.flickr.com/photos/navstress" TargetMode="External"/><Relationship Id="rId4" Type="http://schemas.openxmlformats.org/officeDocument/2006/relationships/hyperlink" Target="http://www.twitter.com/Proj1Small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3"/>
          <p:cNvGraphicFramePr/>
          <p:nvPr>
            <p:extLst>
              <p:ext uri="{D42A27DB-BD31-4B8C-83A1-F6EECF244321}">
                <p14:modId xmlns:p14="http://schemas.microsoft.com/office/powerpoint/2010/main" val="2950207143"/>
              </p:ext>
            </p:extLst>
          </p:nvPr>
        </p:nvGraphicFramePr>
        <p:xfrm>
          <a:off x="67234" y="616383"/>
          <a:ext cx="8771966" cy="619038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7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2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175">
                <a:tc gridSpan="7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b="1" smtClean="0">
                          <a:solidFill>
                            <a:srgbClr val="00B0F0"/>
                          </a:solidFill>
                        </a:rPr>
                        <a:t>September 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is Suicide Awareness and Prevention Month</a:t>
                      </a:r>
                      <a:endParaRPr sz="1600" b="1" dirty="0">
                        <a:solidFill>
                          <a:srgbClr val="00B0F0"/>
                        </a:solidFill>
                      </a:endParaRPr>
                    </a:p>
                  </a:txBody>
                  <a:tcPr marL="45720" marR="45720" horzOverflow="overflow">
                    <a:lnL w="6350">
                      <a:solidFill>
                        <a:srgbClr val="A5A5A5"/>
                      </a:solidFill>
                      <a:miter/>
                    </a:lnL>
                    <a:lnR w="6350">
                      <a:solidFill>
                        <a:srgbClr val="A5A5A5"/>
                      </a:solidFill>
                      <a:miter/>
                    </a:lnR>
                    <a:lnT w="6350">
                      <a:solidFill>
                        <a:srgbClr val="A5A5A5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051"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Font typeface="Arial"/>
                        <a:buNone/>
                        <a:defRPr sz="1800"/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Font typeface="Arial"/>
                        <a:buNone/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Wear yellow to show you support suicide awareness and prevention.  </a:t>
                      </a:r>
                      <a:r>
                        <a:rPr lang="en-US" sz="95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Snap and post a selfie with </a:t>
                      </a:r>
                      <a:r>
                        <a:rPr lang="en-US" sz="95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950" b="1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BeThere</a:t>
                      </a:r>
                      <a:r>
                        <a:rPr lang="en-US" sz="95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#</a:t>
                      </a:r>
                      <a:r>
                        <a:rPr lang="en-US" sz="950" b="1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EverySailorEvery</a:t>
                      </a:r>
                      <a:r>
                        <a:rPr lang="en-US" sz="95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Day.</a:t>
                      </a:r>
                      <a:endParaRPr lang="en-US" sz="95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None/>
                        <a:tabLst/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indent="0" algn="l">
                        <a:buSzPct val="100000"/>
                        <a:buFont typeface="Arial"/>
                        <a:buNone/>
                        <a:defRPr sz="1800"/>
                      </a:pPr>
                      <a:r>
                        <a:rPr lang="en-US" sz="1000" b="1" u="none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 MERIDIAN</a:t>
                      </a:r>
                    </a:p>
                    <a:p>
                      <a:pPr marL="0" indent="0" algn="l">
                        <a:buSzPct val="100000"/>
                        <a:buFont typeface="Arial"/>
                        <a:buNone/>
                        <a:defRPr sz="1800"/>
                      </a:pPr>
                      <a:r>
                        <a:rPr lang="en-US" sz="1000" b="1" u="none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Proclamation Signing &amp;</a:t>
                      </a:r>
                    </a:p>
                    <a:p>
                      <a:pPr marL="0" indent="0" algn="l">
                        <a:buSzPct val="100000"/>
                        <a:buFont typeface="Arial"/>
                        <a:buNone/>
                        <a:defRPr sz="1800"/>
                      </a:pPr>
                      <a:r>
                        <a:rPr lang="en-US" sz="1000" b="1" u="none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Ribbon Hanging.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Remind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yourself or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others its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ok to ask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for help.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702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Take a few minutes to breathe deeply and focus on what’s important to you. </a:t>
                      </a:r>
                      <a:endParaRPr lang="en-US" sz="85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Exercise makes you feel good physically and mentally.  Snap and post an exercise selfie with the #</a:t>
                      </a:r>
                      <a:r>
                        <a:rPr lang="en-US" sz="9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MondayMotivation</a:t>
                      </a: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.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Talk to someone about suicide awareness prevention and why we give tribute to this month.</a:t>
                      </a:r>
                    </a:p>
                    <a:p>
                      <a:pPr algn="l"/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Make a thank you card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for a parent, grandparent, neighbor, coworker, teacher, child, Leader, or friend who has helped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you.</a:t>
                      </a:r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l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 the website </a:t>
                      </a:r>
                      <a:endParaRPr lang="en-US" sz="9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www.suicide.navy.mil 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Every Sailor, Every Day</a:t>
                      </a: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.  Find out how </a:t>
                      </a:r>
                      <a:r>
                        <a:rPr lang="en-US" sz="9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 Small Act </a:t>
                      </a: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can make a difference or save a life and share resources from the links on this page</a:t>
                      </a:r>
                      <a:r>
                        <a:rPr lang="en-US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Check out the Back to School: Mental Health </a:t>
                      </a:r>
                      <a:r>
                        <a:rPr lang="en-US" sz="9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Thrival</a:t>
                      </a: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Resources for Educators, Students and Parents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  <a:hlinkClick r:id="rId2"/>
                        </a:rPr>
                        <a:t>https://us-west-2-02850030-view.menlosecurity.com/https://www.suicideispreventable.org/back-to-school.php</a:t>
                      </a:r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900" b="1" dirty="0" smtClean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</a:t>
                      </a:r>
                      <a:r>
                        <a:rPr lang="en-US" sz="900" b="1" baseline="0" dirty="0" smtClean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Stronger Together 5K event at 0800 Meridian City Hall.</a:t>
                      </a:r>
                      <a:endParaRPr lang="en-US" sz="900" b="1" dirty="0" smtClean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8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Take time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for self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care and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enjoy your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favorite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activity.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Tell someone you love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them.  Make a list of the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things they are good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at and share it with them.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 how you can make a difference,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visit … 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  <a:hlinkClick r:id="rId3"/>
                        </a:rPr>
                        <a:t>http://www.facebook.com/Project1SmallACT</a:t>
                      </a:r>
                      <a:endParaRPr lang="en-US" sz="7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  <a:hlinkClick r:id="rId4"/>
                        </a:rPr>
                        <a:t>http://www.twitter.com/Proj1SmallACT</a:t>
                      </a:r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 </a:t>
                      </a:r>
                      <a:endParaRPr lang="en-US" sz="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  <a:hlinkClick r:id="rId5"/>
                        </a:rPr>
                        <a:t>www.flickr.com/photos/navstress</a:t>
                      </a:r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  </a:t>
                      </a:r>
                      <a:endParaRPr lang="en-US" sz="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  <a:hlinkClick r:id="rId6"/>
                        </a:rPr>
                        <a:t>www.youtube.com/user/navstress</a:t>
                      </a:r>
                      <a:endParaRPr lang="en-US" sz="7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5A9E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Navstress.wordpress.com  </a:t>
                      </a:r>
                      <a:r>
                        <a:rPr lang="en-US" sz="7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 </a:t>
                      </a:r>
                      <a:endParaRPr lang="en-US" sz="7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95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Chalk the walks. Gather your family, friends,</a:t>
                      </a:r>
                      <a:r>
                        <a:rPr lang="en-US" sz="95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neighbors and write messages of hope and healing on the sidewalks. </a:t>
                      </a:r>
                      <a:r>
                        <a:rPr lang="en-US" sz="95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Snap and post a selfie with #1SmallAct</a:t>
                      </a:r>
                      <a:r>
                        <a:rPr lang="en-US" sz="95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95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50" b="1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  <a:r>
                        <a:rPr lang="en-US" sz="95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1 Small Act pledge.  Decorate and post a pledge (online, in your work area, or your home) stating how with</a:t>
                      </a:r>
                      <a:r>
                        <a:rPr lang="en-US" sz="95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Small Act </a:t>
                      </a:r>
                      <a:r>
                        <a:rPr lang="en-US" sz="95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can </a:t>
                      </a:r>
                      <a:r>
                        <a:rPr lang="en-US" sz="95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There for Every Sailor Every Day.</a:t>
                      </a:r>
                      <a:endParaRPr lang="en-US" sz="95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Find common ground. 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Connect with people who share your interests (fitness, reading, gardening, crafts, etc.) and build a community of people who get you. </a:t>
                      </a:r>
                      <a:endParaRPr lang="en-US" sz="900" b="1" u="none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defRPr sz="1800"/>
                      </a:pPr>
                      <a:r>
                        <a:rPr lang="en-US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Send an encouraging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text, call or message to someone you know.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9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Listen to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someone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who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needs to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talk.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Practice safety.  Ensure firearms and medications are properly locked and stored. </a:t>
                      </a:r>
                      <a:endParaRPr lang="en-US" sz="9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Reach out to 3 people and say hello, ask how they’re doing, share a compliment or words of encouragement.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Create a brag board and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show off your family, 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friends, pets, hobbies, accomplishments.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l"/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Help keep you and your loved ones safe.  </a:t>
                      </a:r>
                      <a:r>
                        <a:rPr lang="en-US" sz="1000" b="1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firearm safety. </a:t>
                      </a:r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Visit Fleet &amp; Family’s Gun Lock Distribution Table. </a:t>
                      </a:r>
                      <a:endParaRPr lang="en-US" sz="1000" b="1" baseline="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Remember help is available.  If you need to talk call the Military Crisis Line 24/7/365 @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1-800-273-8255, press 1	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Reconnect, call an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old friend and catch up.</a:t>
                      </a:r>
                      <a:endParaRPr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6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Go for a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walk to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release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energy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and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relieve</a:t>
                      </a:r>
                    </a:p>
                    <a:p>
                      <a:pPr algn="l"/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tension.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Make a stress navigation plan.  Identify 3 easy activities you enjoy and can use to help reduce stress when things get tense.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Make and share a list of people and places you can call for help or support.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28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Visit the Real Warriors Campaign webpage </a:t>
                      </a:r>
                      <a:r>
                        <a:rPr lang="en-US" sz="8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www.maketheconnection.net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Call your local FFSC and ask about the Sailor Assistance Intercept for Life (SAIL) Program.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Take time to reflect on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Suicide Awareness and Prevention month. Talk with others about what you</a:t>
                      </a:r>
                    </a:p>
                    <a:p>
                      <a:pPr algn="l"/>
                      <a:r>
                        <a:rPr lang="en-US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have learned.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hape 24"/>
          <p:cNvSpPr/>
          <p:nvPr/>
        </p:nvSpPr>
        <p:spPr>
          <a:xfrm>
            <a:off x="76199" y="339382"/>
            <a:ext cx="8744957" cy="30008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/>
            </a:lvl1pPr>
          </a:lstStyle>
          <a:p>
            <a:r>
              <a:rPr sz="1350" dirty="0" smtClean="0">
                <a:solidFill>
                  <a:schemeClr val="tx1"/>
                </a:solidFill>
              </a:rPr>
              <a:t>Sun</a:t>
            </a:r>
            <a:r>
              <a:rPr lang="en-US" sz="1350" dirty="0" smtClean="0">
                <a:solidFill>
                  <a:schemeClr val="tx1"/>
                </a:solidFill>
              </a:rPr>
              <a:t>day</a:t>
            </a:r>
            <a:r>
              <a:rPr sz="1350" dirty="0" smtClean="0">
                <a:solidFill>
                  <a:schemeClr val="tx1"/>
                </a:solidFill>
              </a:rPr>
              <a:t>         </a:t>
            </a:r>
            <a:r>
              <a:rPr lang="en-US" sz="1350" dirty="0" smtClean="0">
                <a:solidFill>
                  <a:schemeClr val="tx1"/>
                </a:solidFill>
              </a:rPr>
              <a:t>   </a:t>
            </a:r>
            <a:r>
              <a:rPr sz="1350" dirty="0" smtClean="0">
                <a:solidFill>
                  <a:schemeClr val="tx1"/>
                </a:solidFill>
              </a:rPr>
              <a:t>Mon</a:t>
            </a:r>
            <a:r>
              <a:rPr lang="en-US" sz="1350" dirty="0" smtClean="0">
                <a:solidFill>
                  <a:schemeClr val="tx1"/>
                </a:solidFill>
              </a:rPr>
              <a:t>day</a:t>
            </a:r>
            <a:r>
              <a:rPr sz="1350" dirty="0" smtClean="0">
                <a:solidFill>
                  <a:schemeClr val="tx1"/>
                </a:solidFill>
              </a:rPr>
              <a:t>              </a:t>
            </a:r>
            <a:r>
              <a:rPr lang="en-US" sz="1350" dirty="0" smtClean="0">
                <a:solidFill>
                  <a:schemeClr val="tx1"/>
                </a:solidFill>
              </a:rPr>
              <a:t>         </a:t>
            </a:r>
            <a:r>
              <a:rPr sz="1350" dirty="0" smtClean="0">
                <a:solidFill>
                  <a:schemeClr val="tx1"/>
                </a:solidFill>
              </a:rPr>
              <a:t>Tues</a:t>
            </a:r>
            <a:r>
              <a:rPr lang="en-US" sz="1350" dirty="0" smtClean="0">
                <a:solidFill>
                  <a:schemeClr val="tx1"/>
                </a:solidFill>
              </a:rPr>
              <a:t>day</a:t>
            </a:r>
            <a:r>
              <a:rPr sz="1350" dirty="0" smtClean="0">
                <a:solidFill>
                  <a:schemeClr val="tx1"/>
                </a:solidFill>
              </a:rPr>
              <a:t>           </a:t>
            </a:r>
            <a:r>
              <a:rPr lang="en-US" sz="1350" dirty="0" smtClean="0">
                <a:solidFill>
                  <a:schemeClr val="tx1"/>
                </a:solidFill>
              </a:rPr>
              <a:t>        </a:t>
            </a:r>
            <a:r>
              <a:rPr sz="1350" dirty="0" smtClean="0">
                <a:solidFill>
                  <a:schemeClr val="tx1"/>
                </a:solidFill>
              </a:rPr>
              <a:t>Wed</a:t>
            </a:r>
            <a:r>
              <a:rPr lang="en-US" sz="1350" dirty="0" smtClean="0">
                <a:solidFill>
                  <a:schemeClr val="tx1"/>
                </a:solidFill>
              </a:rPr>
              <a:t>nesday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smtClean="0">
                <a:solidFill>
                  <a:schemeClr val="tx1"/>
                </a:solidFill>
              </a:rPr>
              <a:t>                 </a:t>
            </a:r>
            <a:r>
              <a:rPr sz="1350" dirty="0" smtClean="0">
                <a:solidFill>
                  <a:schemeClr val="tx1"/>
                </a:solidFill>
              </a:rPr>
              <a:t>Thurs</a:t>
            </a:r>
            <a:r>
              <a:rPr lang="en-US" sz="1350" dirty="0" smtClean="0">
                <a:solidFill>
                  <a:schemeClr val="tx1"/>
                </a:solidFill>
              </a:rPr>
              <a:t>day</a:t>
            </a:r>
            <a:r>
              <a:rPr sz="1350" dirty="0" smtClean="0">
                <a:solidFill>
                  <a:schemeClr val="tx1"/>
                </a:solidFill>
              </a:rPr>
              <a:t>                </a:t>
            </a:r>
            <a:r>
              <a:rPr lang="en-US" sz="1350" dirty="0" smtClean="0">
                <a:solidFill>
                  <a:schemeClr val="tx1"/>
                </a:solidFill>
              </a:rPr>
              <a:t>          </a:t>
            </a:r>
            <a:r>
              <a:rPr sz="1350" dirty="0" smtClean="0">
                <a:solidFill>
                  <a:schemeClr val="tx1"/>
                </a:solidFill>
              </a:rPr>
              <a:t>Fri</a:t>
            </a:r>
            <a:r>
              <a:rPr lang="en-US" sz="1350" dirty="0" smtClean="0">
                <a:solidFill>
                  <a:schemeClr val="tx1"/>
                </a:solidFill>
              </a:rPr>
              <a:t>day</a:t>
            </a:r>
            <a:r>
              <a:rPr sz="1350" dirty="0" smtClean="0">
                <a:solidFill>
                  <a:schemeClr val="tx1"/>
                </a:solidFill>
              </a:rPr>
              <a:t>             </a:t>
            </a:r>
            <a:r>
              <a:rPr lang="en-US" sz="1350" dirty="0" smtClean="0">
                <a:solidFill>
                  <a:schemeClr val="tx1"/>
                </a:solidFill>
              </a:rPr>
              <a:t>    </a:t>
            </a:r>
            <a:r>
              <a:rPr sz="1350" dirty="0" smtClean="0">
                <a:solidFill>
                  <a:schemeClr val="tx1"/>
                </a:solidFill>
              </a:rPr>
              <a:t>Sat</a:t>
            </a:r>
            <a:r>
              <a:rPr lang="en-US" sz="1350" dirty="0" smtClean="0">
                <a:solidFill>
                  <a:schemeClr val="tx1"/>
                </a:solidFill>
              </a:rPr>
              <a:t>urday</a:t>
            </a:r>
            <a:endParaRPr sz="135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1157" y="2133600"/>
            <a:ext cx="338552" cy="2929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*See back for more details!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3276600" y="62383"/>
            <a:ext cx="1981200" cy="276999"/>
          </a:xfrm>
          <a:prstGeom prst="rect">
            <a:avLst/>
          </a:prstGeom>
          <a:solidFill>
            <a:srgbClr val="FFFF99"/>
          </a:solidFill>
          <a:ln w="127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00" dirty="0" smtClean="0">
                <a:solidFill>
                  <a:srgbClr val="00B0F0"/>
                </a:solidFill>
              </a:rPr>
              <a:t>September</a:t>
            </a:r>
            <a:r>
              <a:rPr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2022</a:t>
            </a:r>
            <a:endParaRPr sz="1200" dirty="0">
              <a:solidFill>
                <a:srgbClr val="00B0F0"/>
              </a:solidFill>
            </a:endParaRPr>
          </a:p>
        </p:txBody>
      </p:sp>
      <p:sp>
        <p:nvSpPr>
          <p:cNvPr id="14" name="Shape 32"/>
          <p:cNvSpPr/>
          <p:nvPr/>
        </p:nvSpPr>
        <p:spPr>
          <a:xfrm>
            <a:off x="76200" y="6611779"/>
            <a:ext cx="911801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/>
            </a:lvl1pPr>
          </a:lstStyle>
          <a:p>
            <a:endParaRPr sz="9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6200" y="6483598"/>
            <a:ext cx="89154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/>
            </a:lvl1pPr>
          </a:lstStyle>
          <a:p>
            <a:pPr algn="r"/>
            <a:endParaRPr lang="en-US" sz="1000" dirty="0"/>
          </a:p>
        </p:txBody>
      </p:sp>
      <p:sp>
        <p:nvSpPr>
          <p:cNvPr id="17" name="Shape 30"/>
          <p:cNvSpPr/>
          <p:nvPr/>
        </p:nvSpPr>
        <p:spPr>
          <a:xfrm>
            <a:off x="177523" y="177571"/>
            <a:ext cx="86616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/>
            </a:lvl1pPr>
          </a:lstStyle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Highlights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		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POC Kristal.M.Mutwiri@navy.mil 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65306"/>
              </p:ext>
            </p:extLst>
          </p:nvPr>
        </p:nvGraphicFramePr>
        <p:xfrm>
          <a:off x="180108" y="570273"/>
          <a:ext cx="8659091" cy="1623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292">
                  <a:extLst>
                    <a:ext uri="{9D8B030D-6E8A-4147-A177-3AD203B41FA5}">
                      <a16:colId xmlns:a16="http://schemas.microsoft.com/office/drawing/2014/main" val="3084819471"/>
                    </a:ext>
                  </a:extLst>
                </a:gridCol>
                <a:gridCol w="7543799">
                  <a:extLst>
                    <a:ext uri="{9D8B030D-6E8A-4147-A177-3AD203B41FA5}">
                      <a16:colId xmlns:a16="http://schemas.microsoft.com/office/drawing/2014/main" val="2702929991"/>
                    </a:ext>
                  </a:extLst>
                </a:gridCol>
              </a:tblGrid>
              <a:tr h="1566845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</a:t>
                      </a:r>
                      <a:r>
                        <a:rPr lang="en-US" sz="1000" b="1" baseline="30000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000" b="1" baseline="0" dirty="0" smtClean="0">
                        <a:solidFill>
                          <a:srgbClr val="00CC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0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</a:t>
                      </a:r>
                      <a:r>
                        <a:rPr lang="en-US" sz="1000" b="1" baseline="300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000" b="1" dirty="0" smtClean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000" b="1" dirty="0" smtClean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10</a:t>
                      </a:r>
                      <a:r>
                        <a:rPr lang="en-US" sz="1000" b="1" baseline="30000" dirty="0" smtClean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000" b="1" dirty="0" smtClean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0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14</a:t>
                      </a:r>
                      <a:r>
                        <a:rPr lang="en-US" sz="1000" b="1" baseline="30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0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0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15</a:t>
                      </a:r>
                      <a:r>
                        <a:rPr lang="en-US" sz="1000" b="1" baseline="30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000" b="1" dirty="0" smtClean="0">
                        <a:solidFill>
                          <a:srgbClr val="CC99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000" b="1" dirty="0" smtClean="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000" b="1" dirty="0" smtClean="0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22</a:t>
                      </a:r>
                      <a:r>
                        <a:rPr lang="en-US" sz="1000" b="1" baseline="30000" dirty="0" smtClean="0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000" b="1" baseline="0" dirty="0" smtClean="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050" b="1" dirty="0" smtClean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Wear yellow to show you support suicide awareness and prevention.  Snap and post a selfie</a:t>
                      </a:r>
                      <a:r>
                        <a:rPr lang="en-US" sz="1000" b="1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</a:t>
                      </a:r>
                      <a:r>
                        <a:rPr lang="en-US" sz="1000" b="1" baseline="0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000" b="1" baseline="0" dirty="0" err="1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BeThere</a:t>
                      </a:r>
                      <a:r>
                        <a:rPr lang="en-US" sz="1000" b="1" baseline="0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#</a:t>
                      </a:r>
                      <a:r>
                        <a:rPr lang="en-US" sz="1000" b="1" baseline="0" dirty="0" err="1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EverySailorEvery</a:t>
                      </a:r>
                      <a:r>
                        <a:rPr lang="en-US" sz="1000" b="1" baseline="0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Day.</a:t>
                      </a:r>
                      <a:endParaRPr lang="en-US" sz="1000" b="1" dirty="0" smtClean="0">
                        <a:solidFill>
                          <a:srgbClr val="00CC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NAS MERIDIAN Proclamation Signing &amp; Yellow Ribbon Hanging</a:t>
                      </a:r>
                      <a:endParaRPr lang="en-US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Join the effort to prevent the 22 veteran / soldier deaths that happen every day in the US. </a:t>
                      </a:r>
                      <a:r>
                        <a:rPr lang="en-US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Participate in the Stronger Together 5K event at 0800 Meridian City Hall.</a:t>
                      </a:r>
                      <a:r>
                        <a:rPr lang="en-US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 </a:t>
                      </a:r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1-mile kids fun run / 2.2-mile memorial walk.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Chalk the walks. Gather your family, friends, &amp; neighbors and write messages of hope and healing on the sidewalks at your home or The Fleet &amp; Family Support Center.  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Snap and post a selfie </a:t>
                      </a:r>
                      <a:r>
                        <a:rPr lang="en-US" sz="10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#1SmallAct.</a:t>
                      </a:r>
                      <a:endParaRPr lang="en-US" sz="10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Take the 1 Small Act pledge.  Decorate and post a pledge (online, in your work area, or your home) stating how with 1 Small Act you can help Be There for Every Sailor Every Day.</a:t>
                      </a:r>
                      <a:endParaRPr lang="en-US" sz="10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l"/>
                      <a:r>
                        <a:rPr lang="en-US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Help keep you and your loved ones safe.  Visit Fleet &amp; Family’s Gun Lock Distribution Table at the Administration Building #255. </a:t>
                      </a:r>
                      <a:endParaRPr lang="en-US" sz="10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395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989" y="2989088"/>
            <a:ext cx="4900292" cy="1873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6" y="4997429"/>
            <a:ext cx="2424953" cy="18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26" y="4997429"/>
            <a:ext cx="2174491" cy="1732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17934"/>
            <a:ext cx="8720327" cy="728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956625"/>
            <a:ext cx="3981990" cy="2040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4876800"/>
            <a:ext cx="3786881" cy="186573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842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Assault Awareness and Prevention Month</dc:title>
  <dc:creator>Fernandez, Leonida A CIV NDW</dc:creator>
  <cp:lastModifiedBy>Mutwiri, Kristal M CIV NAS Meridian, N91</cp:lastModifiedBy>
  <cp:revision>192</cp:revision>
  <cp:lastPrinted>2022-08-29T15:14:58Z</cp:lastPrinted>
  <dcterms:modified xsi:type="dcterms:W3CDTF">2022-09-01T13:12:12Z</dcterms:modified>
</cp:coreProperties>
</file>